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BA6D3D-E1B2-404C-9D7B-4935D4F37D7A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5D805EB9-5144-4F8C-9567-C08AE6EB45E3}">
      <dgm:prSet phldrT="[Texte]"/>
      <dgm:spPr/>
      <dgm:t>
        <a:bodyPr/>
        <a:lstStyle/>
        <a:p>
          <a:r>
            <a:rPr lang="fr-FR" dirty="0"/>
            <a:t>EST</a:t>
          </a:r>
        </a:p>
      </dgm:t>
    </dgm:pt>
    <dgm:pt modelId="{806CEA11-7227-440E-B101-758124716A16}" type="parTrans" cxnId="{7FB4F0EB-8350-46AE-81CE-1BD40350914E}">
      <dgm:prSet/>
      <dgm:spPr/>
      <dgm:t>
        <a:bodyPr/>
        <a:lstStyle/>
        <a:p>
          <a:endParaRPr lang="fr-FR"/>
        </a:p>
      </dgm:t>
    </dgm:pt>
    <dgm:pt modelId="{69C04297-203E-4ECA-83D0-1D684C65AC98}" type="sibTrans" cxnId="{7FB4F0EB-8350-46AE-81CE-1BD40350914E}">
      <dgm:prSet/>
      <dgm:spPr/>
      <dgm:t>
        <a:bodyPr/>
        <a:lstStyle/>
        <a:p>
          <a:endParaRPr lang="fr-FR"/>
        </a:p>
      </dgm:t>
    </dgm:pt>
    <dgm:pt modelId="{B62103BD-3FF9-4371-8D7A-DB4A9CB66D3C}">
      <dgm:prSet phldrT="[Texte]" custT="1"/>
      <dgm:spPr/>
      <dgm:t>
        <a:bodyPr/>
        <a:lstStyle/>
        <a:p>
          <a:r>
            <a:rPr lang="fr-FR" sz="2800" dirty="0"/>
            <a:t>Verbe </a:t>
          </a:r>
          <a:r>
            <a:rPr lang="fr-FR" sz="2800" b="1" dirty="0"/>
            <a:t>être</a:t>
          </a:r>
          <a:endParaRPr lang="fr-FR" sz="1800" b="1" dirty="0"/>
        </a:p>
      </dgm:t>
    </dgm:pt>
    <dgm:pt modelId="{A803AD86-1C55-4DC9-8C0B-465AB6A3A45F}" type="parTrans" cxnId="{CA25375A-AA27-4354-B2D6-9F0D7B83787E}">
      <dgm:prSet/>
      <dgm:spPr/>
      <dgm:t>
        <a:bodyPr/>
        <a:lstStyle/>
        <a:p>
          <a:endParaRPr lang="fr-FR"/>
        </a:p>
      </dgm:t>
    </dgm:pt>
    <dgm:pt modelId="{4832DD03-3F48-43F8-851E-188F9B3E3E5A}" type="sibTrans" cxnId="{CA25375A-AA27-4354-B2D6-9F0D7B83787E}">
      <dgm:prSet/>
      <dgm:spPr/>
      <dgm:t>
        <a:bodyPr/>
        <a:lstStyle/>
        <a:p>
          <a:endParaRPr lang="fr-FR"/>
        </a:p>
      </dgm:t>
    </dgm:pt>
    <dgm:pt modelId="{7B4F9623-9FA9-4034-9BE6-2A38D15985DA}">
      <dgm:prSet phldrT="[Texte]"/>
      <dgm:spPr/>
      <dgm:t>
        <a:bodyPr/>
        <a:lstStyle/>
        <a:p>
          <a:r>
            <a:rPr lang="fr-FR" dirty="0"/>
            <a:t>Souvent après </a:t>
          </a:r>
          <a:r>
            <a:rPr lang="fr-FR" b="1" dirty="0"/>
            <a:t>il</a:t>
          </a:r>
          <a:r>
            <a:rPr lang="fr-FR" dirty="0"/>
            <a:t>, </a:t>
          </a:r>
          <a:r>
            <a:rPr lang="fr-FR" b="1" dirty="0"/>
            <a:t>elle</a:t>
          </a:r>
          <a:r>
            <a:rPr lang="fr-FR" dirty="0"/>
            <a:t>, </a:t>
          </a:r>
          <a:r>
            <a:rPr lang="fr-FR" b="1" dirty="0"/>
            <a:t>on</a:t>
          </a:r>
        </a:p>
        <a:p>
          <a:r>
            <a:rPr lang="fr-FR" b="1" dirty="0"/>
            <a:t>un GN</a:t>
          </a:r>
        </a:p>
      </dgm:t>
    </dgm:pt>
    <dgm:pt modelId="{7AA2B85D-7610-43C1-89B2-1CA442D59E2A}" type="parTrans" cxnId="{BC8927C9-3024-45CD-A1AD-C48555A8D134}">
      <dgm:prSet/>
      <dgm:spPr/>
      <dgm:t>
        <a:bodyPr/>
        <a:lstStyle/>
        <a:p>
          <a:endParaRPr lang="fr-FR"/>
        </a:p>
      </dgm:t>
    </dgm:pt>
    <dgm:pt modelId="{49662137-4443-4B56-9ABF-9C521BA98B51}" type="sibTrans" cxnId="{BC8927C9-3024-45CD-A1AD-C48555A8D134}">
      <dgm:prSet/>
      <dgm:spPr/>
      <dgm:t>
        <a:bodyPr/>
        <a:lstStyle/>
        <a:p>
          <a:endParaRPr lang="fr-FR"/>
        </a:p>
      </dgm:t>
    </dgm:pt>
    <dgm:pt modelId="{615E7B04-335F-4139-950B-C011C14BA10B}">
      <dgm:prSet phldrT="[Texte]"/>
      <dgm:spPr/>
      <dgm:t>
        <a:bodyPr/>
        <a:lstStyle/>
        <a:p>
          <a:r>
            <a:rPr lang="fr-FR" dirty="0"/>
            <a:t>C’est…</a:t>
          </a:r>
        </a:p>
        <a:p>
          <a:r>
            <a:rPr lang="fr-FR" dirty="0"/>
            <a:t>Est-ce que…</a:t>
          </a:r>
        </a:p>
      </dgm:t>
    </dgm:pt>
    <dgm:pt modelId="{3DDB838C-9BA9-499B-9AA9-E6CDF02929F5}" type="parTrans" cxnId="{3BB22AA0-472C-4324-B5D2-B025060F3B61}">
      <dgm:prSet/>
      <dgm:spPr/>
      <dgm:t>
        <a:bodyPr/>
        <a:lstStyle/>
        <a:p>
          <a:endParaRPr lang="fr-FR"/>
        </a:p>
      </dgm:t>
    </dgm:pt>
    <dgm:pt modelId="{EB522607-20C7-4FB9-BA94-F6875E1CCE93}" type="sibTrans" cxnId="{3BB22AA0-472C-4324-B5D2-B025060F3B61}">
      <dgm:prSet/>
      <dgm:spPr/>
      <dgm:t>
        <a:bodyPr/>
        <a:lstStyle/>
        <a:p>
          <a:endParaRPr lang="fr-FR"/>
        </a:p>
      </dgm:t>
    </dgm:pt>
    <dgm:pt modelId="{03DC4BE6-449A-4E13-92AB-DCEA43FAF021}">
      <dgm:prSet phldrT="[Texte]"/>
      <dgm:spPr/>
      <dgm:t>
        <a:bodyPr/>
        <a:lstStyle/>
        <a:p>
          <a:r>
            <a:rPr lang="fr-FR" dirty="0"/>
            <a:t>Il est venu…</a:t>
          </a:r>
        </a:p>
        <a:p>
          <a:r>
            <a:rPr lang="fr-FR" dirty="0"/>
            <a:t>Elle est allée…</a:t>
          </a:r>
        </a:p>
        <a:p>
          <a:r>
            <a:rPr lang="fr-FR" dirty="0"/>
            <a:t>Il est parti…</a:t>
          </a:r>
        </a:p>
      </dgm:t>
    </dgm:pt>
    <dgm:pt modelId="{3058BEF1-4D04-4309-A8B8-F66521CC5DF7}" type="parTrans" cxnId="{62AFA833-7370-46F0-AFFB-D86F601930DC}">
      <dgm:prSet/>
      <dgm:spPr/>
      <dgm:t>
        <a:bodyPr/>
        <a:lstStyle/>
        <a:p>
          <a:endParaRPr lang="fr-FR"/>
        </a:p>
      </dgm:t>
    </dgm:pt>
    <dgm:pt modelId="{841A6D7B-BB0E-4E15-9CB9-B91CEECE4592}" type="sibTrans" cxnId="{62AFA833-7370-46F0-AFFB-D86F601930DC}">
      <dgm:prSet/>
      <dgm:spPr/>
      <dgm:t>
        <a:bodyPr/>
        <a:lstStyle/>
        <a:p>
          <a:endParaRPr lang="fr-FR"/>
        </a:p>
      </dgm:t>
    </dgm:pt>
    <dgm:pt modelId="{2DF46CEC-255C-47A1-9691-BC7F66002CAD}" type="pres">
      <dgm:prSet presAssocID="{83BA6D3D-E1B2-404C-9D7B-4935D4F37D7A}" presName="composite" presStyleCnt="0">
        <dgm:presLayoutVars>
          <dgm:chMax val="1"/>
          <dgm:dir/>
          <dgm:resizeHandles val="exact"/>
        </dgm:presLayoutVars>
      </dgm:prSet>
      <dgm:spPr/>
    </dgm:pt>
    <dgm:pt modelId="{88559A72-1C6E-4D5F-A122-E179A8939A9F}" type="pres">
      <dgm:prSet presAssocID="{83BA6D3D-E1B2-404C-9D7B-4935D4F37D7A}" presName="radial" presStyleCnt="0">
        <dgm:presLayoutVars>
          <dgm:animLvl val="ctr"/>
        </dgm:presLayoutVars>
      </dgm:prSet>
      <dgm:spPr/>
    </dgm:pt>
    <dgm:pt modelId="{3B865D4B-935E-457E-82A6-5EB029B6BB37}" type="pres">
      <dgm:prSet presAssocID="{5D805EB9-5144-4F8C-9567-C08AE6EB45E3}" presName="centerShape" presStyleLbl="vennNode1" presStyleIdx="0" presStyleCnt="5" custScaleX="70664" custScaleY="72920"/>
      <dgm:spPr/>
    </dgm:pt>
    <dgm:pt modelId="{3C422715-B1B8-49ED-AC53-0DCEA5E4B3AE}" type="pres">
      <dgm:prSet presAssocID="{B62103BD-3FF9-4371-8D7A-DB4A9CB66D3C}" presName="node" presStyleLbl="vennNode1" presStyleIdx="1" presStyleCnt="5" custScaleX="121763" custRadScaleRad="80380" custRadScaleInc="-101">
        <dgm:presLayoutVars>
          <dgm:bulletEnabled val="1"/>
        </dgm:presLayoutVars>
      </dgm:prSet>
      <dgm:spPr/>
    </dgm:pt>
    <dgm:pt modelId="{86A9F081-28AF-4FCF-B4AD-C2CCDC3A977C}" type="pres">
      <dgm:prSet presAssocID="{7B4F9623-9FA9-4034-9BE6-2A38D15985DA}" presName="node" presStyleLbl="vennNode1" presStyleIdx="2" presStyleCnt="5" custScaleX="133929" custRadScaleRad="89723">
        <dgm:presLayoutVars>
          <dgm:bulletEnabled val="1"/>
        </dgm:presLayoutVars>
      </dgm:prSet>
      <dgm:spPr/>
    </dgm:pt>
    <dgm:pt modelId="{86D8D0D5-AF36-4A4B-B252-E534F4383B6D}" type="pres">
      <dgm:prSet presAssocID="{615E7B04-335F-4139-950B-C011C14BA10B}" presName="node" presStyleLbl="vennNode1" presStyleIdx="3" presStyleCnt="5" custScaleX="136366" custRadScaleRad="81314" custRadScaleInc="100">
        <dgm:presLayoutVars>
          <dgm:bulletEnabled val="1"/>
        </dgm:presLayoutVars>
      </dgm:prSet>
      <dgm:spPr/>
    </dgm:pt>
    <dgm:pt modelId="{6CF0E9B7-0279-4868-A83D-FBC3D09E766F}" type="pres">
      <dgm:prSet presAssocID="{03DC4BE6-449A-4E13-92AB-DCEA43FAF021}" presName="node" presStyleLbl="vennNode1" presStyleIdx="4" presStyleCnt="5" custScaleX="134595" custScaleY="106749" custRadScaleRad="90235" custRadScaleInc="-330">
        <dgm:presLayoutVars>
          <dgm:bulletEnabled val="1"/>
        </dgm:presLayoutVars>
      </dgm:prSet>
      <dgm:spPr/>
    </dgm:pt>
  </dgm:ptLst>
  <dgm:cxnLst>
    <dgm:cxn modelId="{ECC82919-01A0-4EC2-9728-38BEFDCF80A9}" type="presOf" srcId="{5D805EB9-5144-4F8C-9567-C08AE6EB45E3}" destId="{3B865D4B-935E-457E-82A6-5EB029B6BB37}" srcOrd="0" destOrd="0" presId="urn:microsoft.com/office/officeart/2005/8/layout/radial3"/>
    <dgm:cxn modelId="{1FF7C42C-742E-4B6D-889B-3769EA205AA3}" type="presOf" srcId="{03DC4BE6-449A-4E13-92AB-DCEA43FAF021}" destId="{6CF0E9B7-0279-4868-A83D-FBC3D09E766F}" srcOrd="0" destOrd="0" presId="urn:microsoft.com/office/officeart/2005/8/layout/radial3"/>
    <dgm:cxn modelId="{74FA5F32-9082-4EB2-AD34-0DB0D5A58437}" type="presOf" srcId="{7B4F9623-9FA9-4034-9BE6-2A38D15985DA}" destId="{86A9F081-28AF-4FCF-B4AD-C2CCDC3A977C}" srcOrd="0" destOrd="0" presId="urn:microsoft.com/office/officeart/2005/8/layout/radial3"/>
    <dgm:cxn modelId="{62AFA833-7370-46F0-AFFB-D86F601930DC}" srcId="{5D805EB9-5144-4F8C-9567-C08AE6EB45E3}" destId="{03DC4BE6-449A-4E13-92AB-DCEA43FAF021}" srcOrd="3" destOrd="0" parTransId="{3058BEF1-4D04-4309-A8B8-F66521CC5DF7}" sibTransId="{841A6D7B-BB0E-4E15-9CB9-B91CEECE4592}"/>
    <dgm:cxn modelId="{CA25375A-AA27-4354-B2D6-9F0D7B83787E}" srcId="{5D805EB9-5144-4F8C-9567-C08AE6EB45E3}" destId="{B62103BD-3FF9-4371-8D7A-DB4A9CB66D3C}" srcOrd="0" destOrd="0" parTransId="{A803AD86-1C55-4DC9-8C0B-465AB6A3A45F}" sibTransId="{4832DD03-3F48-43F8-851E-188F9B3E3E5A}"/>
    <dgm:cxn modelId="{3BB22AA0-472C-4324-B5D2-B025060F3B61}" srcId="{5D805EB9-5144-4F8C-9567-C08AE6EB45E3}" destId="{615E7B04-335F-4139-950B-C011C14BA10B}" srcOrd="2" destOrd="0" parTransId="{3DDB838C-9BA9-499B-9AA9-E6CDF02929F5}" sibTransId="{EB522607-20C7-4FB9-BA94-F6875E1CCE93}"/>
    <dgm:cxn modelId="{BC8927C9-3024-45CD-A1AD-C48555A8D134}" srcId="{5D805EB9-5144-4F8C-9567-C08AE6EB45E3}" destId="{7B4F9623-9FA9-4034-9BE6-2A38D15985DA}" srcOrd="1" destOrd="0" parTransId="{7AA2B85D-7610-43C1-89B2-1CA442D59E2A}" sibTransId="{49662137-4443-4B56-9ABF-9C521BA98B51}"/>
    <dgm:cxn modelId="{7D5730D1-4FCA-4BBB-A9BA-23928A22CAA9}" type="presOf" srcId="{B62103BD-3FF9-4371-8D7A-DB4A9CB66D3C}" destId="{3C422715-B1B8-49ED-AC53-0DCEA5E4B3AE}" srcOrd="0" destOrd="0" presId="urn:microsoft.com/office/officeart/2005/8/layout/radial3"/>
    <dgm:cxn modelId="{92758EE1-3BAD-4E76-B51C-1C134AEFAB74}" type="presOf" srcId="{83BA6D3D-E1B2-404C-9D7B-4935D4F37D7A}" destId="{2DF46CEC-255C-47A1-9691-BC7F66002CAD}" srcOrd="0" destOrd="0" presId="urn:microsoft.com/office/officeart/2005/8/layout/radial3"/>
    <dgm:cxn modelId="{7FB4F0EB-8350-46AE-81CE-1BD40350914E}" srcId="{83BA6D3D-E1B2-404C-9D7B-4935D4F37D7A}" destId="{5D805EB9-5144-4F8C-9567-C08AE6EB45E3}" srcOrd="0" destOrd="0" parTransId="{806CEA11-7227-440E-B101-758124716A16}" sibTransId="{69C04297-203E-4ECA-83D0-1D684C65AC98}"/>
    <dgm:cxn modelId="{8601A4EF-5AD0-451A-AD38-A3E74900758D}" type="presOf" srcId="{615E7B04-335F-4139-950B-C011C14BA10B}" destId="{86D8D0D5-AF36-4A4B-B252-E534F4383B6D}" srcOrd="0" destOrd="0" presId="urn:microsoft.com/office/officeart/2005/8/layout/radial3"/>
    <dgm:cxn modelId="{9878B2A0-5623-4D5A-B910-AADB7202FCCF}" type="presParOf" srcId="{2DF46CEC-255C-47A1-9691-BC7F66002CAD}" destId="{88559A72-1C6E-4D5F-A122-E179A8939A9F}" srcOrd="0" destOrd="0" presId="urn:microsoft.com/office/officeart/2005/8/layout/radial3"/>
    <dgm:cxn modelId="{7FA0E227-D409-45AD-A1CF-DEAFF48DB7DF}" type="presParOf" srcId="{88559A72-1C6E-4D5F-A122-E179A8939A9F}" destId="{3B865D4B-935E-457E-82A6-5EB029B6BB37}" srcOrd="0" destOrd="0" presId="urn:microsoft.com/office/officeart/2005/8/layout/radial3"/>
    <dgm:cxn modelId="{1C0833A7-33A2-4EDA-BD6F-4B5D02A6C6E4}" type="presParOf" srcId="{88559A72-1C6E-4D5F-A122-E179A8939A9F}" destId="{3C422715-B1B8-49ED-AC53-0DCEA5E4B3AE}" srcOrd="1" destOrd="0" presId="urn:microsoft.com/office/officeart/2005/8/layout/radial3"/>
    <dgm:cxn modelId="{5A5A34B8-CBE4-4983-A90B-75282B2E08DA}" type="presParOf" srcId="{88559A72-1C6E-4D5F-A122-E179A8939A9F}" destId="{86A9F081-28AF-4FCF-B4AD-C2CCDC3A977C}" srcOrd="2" destOrd="0" presId="urn:microsoft.com/office/officeart/2005/8/layout/radial3"/>
    <dgm:cxn modelId="{37C09A85-DA26-4F87-A9A1-9CC9E82BAC61}" type="presParOf" srcId="{88559A72-1C6E-4D5F-A122-E179A8939A9F}" destId="{86D8D0D5-AF36-4A4B-B252-E534F4383B6D}" srcOrd="3" destOrd="0" presId="urn:microsoft.com/office/officeart/2005/8/layout/radial3"/>
    <dgm:cxn modelId="{7EAE67EE-A9E6-4E3D-AE71-743FD3366B63}" type="presParOf" srcId="{88559A72-1C6E-4D5F-A122-E179A8939A9F}" destId="{6CF0E9B7-0279-4868-A83D-FBC3D09E766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865D4B-935E-457E-82A6-5EB029B6BB37}">
      <dsp:nvSpPr>
        <dsp:cNvPr id="0" name=""/>
        <dsp:cNvSpPr/>
      </dsp:nvSpPr>
      <dsp:spPr>
        <a:xfrm>
          <a:off x="3032964" y="1570179"/>
          <a:ext cx="2066941" cy="213293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500" kern="1200" dirty="0"/>
            <a:t>EST</a:t>
          </a:r>
        </a:p>
      </dsp:txBody>
      <dsp:txXfrm>
        <a:off x="3335661" y="1882539"/>
        <a:ext cx="1461547" cy="1508210"/>
      </dsp:txXfrm>
    </dsp:sp>
    <dsp:sp modelId="{3C422715-B1B8-49ED-AC53-0DCEA5E4B3AE}">
      <dsp:nvSpPr>
        <dsp:cNvPr id="0" name=""/>
        <dsp:cNvSpPr/>
      </dsp:nvSpPr>
      <dsp:spPr>
        <a:xfrm>
          <a:off x="3173605" y="374258"/>
          <a:ext cx="1780800" cy="146251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/>
            <a:t>Verbe </a:t>
          </a:r>
          <a:r>
            <a:rPr lang="fr-FR" sz="2800" b="1" kern="1200" dirty="0"/>
            <a:t>être</a:t>
          </a:r>
          <a:endParaRPr lang="fr-FR" sz="1800" b="1" kern="1200" dirty="0"/>
        </a:p>
      </dsp:txBody>
      <dsp:txXfrm>
        <a:off x="3434397" y="588438"/>
        <a:ext cx="1259216" cy="1034153"/>
      </dsp:txXfrm>
    </dsp:sp>
    <dsp:sp modelId="{86A9F081-28AF-4FCF-B4AD-C2CCDC3A977C}">
      <dsp:nvSpPr>
        <dsp:cNvPr id="0" name=""/>
        <dsp:cNvSpPr/>
      </dsp:nvSpPr>
      <dsp:spPr>
        <a:xfrm>
          <a:off x="4796172" y="1905387"/>
          <a:ext cx="1958730" cy="146251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Souvent après </a:t>
          </a:r>
          <a:r>
            <a:rPr lang="fr-FR" sz="1800" b="1" kern="1200" dirty="0"/>
            <a:t>il</a:t>
          </a:r>
          <a:r>
            <a:rPr lang="fr-FR" sz="1800" kern="1200" dirty="0"/>
            <a:t>, </a:t>
          </a:r>
          <a:r>
            <a:rPr lang="fr-FR" sz="1800" b="1" kern="1200" dirty="0"/>
            <a:t>elle</a:t>
          </a:r>
          <a:r>
            <a:rPr lang="fr-FR" sz="1800" kern="1200" dirty="0"/>
            <a:t>, </a:t>
          </a:r>
          <a:r>
            <a:rPr lang="fr-FR" sz="1800" b="1" kern="1200" dirty="0"/>
            <a:t>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un GN</a:t>
          </a:r>
        </a:p>
      </dsp:txBody>
      <dsp:txXfrm>
        <a:off x="5083021" y="2119567"/>
        <a:ext cx="1385032" cy="1034153"/>
      </dsp:txXfrm>
    </dsp:sp>
    <dsp:sp modelId="{86D8D0D5-AF36-4A4B-B252-E534F4383B6D}">
      <dsp:nvSpPr>
        <dsp:cNvPr id="0" name=""/>
        <dsp:cNvSpPr/>
      </dsp:nvSpPr>
      <dsp:spPr>
        <a:xfrm>
          <a:off x="3066816" y="3454308"/>
          <a:ext cx="1994371" cy="146251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C’est…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Est-ce que…</a:t>
          </a:r>
        </a:p>
      </dsp:txBody>
      <dsp:txXfrm>
        <a:off x="3358885" y="3668488"/>
        <a:ext cx="1410233" cy="1034153"/>
      </dsp:txXfrm>
    </dsp:sp>
    <dsp:sp modelId="{6CF0E9B7-0279-4868-A83D-FBC3D09E766F}">
      <dsp:nvSpPr>
        <dsp:cNvPr id="0" name=""/>
        <dsp:cNvSpPr/>
      </dsp:nvSpPr>
      <dsp:spPr>
        <a:xfrm>
          <a:off x="1363367" y="1864944"/>
          <a:ext cx="1968470" cy="156121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Il est venu…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Elle est allée…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Il est parti…</a:t>
          </a:r>
        </a:p>
      </dsp:txBody>
      <dsp:txXfrm>
        <a:off x="1651643" y="2093579"/>
        <a:ext cx="1391918" cy="1103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jp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5</a:t>
            </a:r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D0F69D8-E638-4318-95EA-477F4961C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50"/>
            <a:ext cx="10256518" cy="3934206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malade depuis ce matin. 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 grand-mère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venue pour la fête. 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 fillette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partie en courant. 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Elle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heureuse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soulagée de la bonne nouvelle.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Quand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-il arrivé ? 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B29E309-135C-4990-802C-45C4DCBA7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2" y="1543050"/>
            <a:ext cx="10256518" cy="3934206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malade depuis ce matin. </a:t>
            </a:r>
          </a:p>
          <a:p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grand-mère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venue pour la fête. </a:t>
            </a:r>
          </a:p>
          <a:p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fillette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partie en courant. </a:t>
            </a:r>
          </a:p>
          <a:p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heureuse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soulagée de la bonne nouvelle.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Quand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arrivé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53E7ABD-F900-4939-B52F-E9AFE86A547D}"/>
              </a:ext>
            </a:extLst>
          </p:cNvPr>
          <p:cNvSpPr/>
          <p:nvPr/>
        </p:nvSpPr>
        <p:spPr>
          <a:xfrm>
            <a:off x="2386584" y="1258181"/>
            <a:ext cx="7285078" cy="472009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C6B67D23-E4D2-4490-B3CE-BF3EEABF6F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5440661"/>
              </p:ext>
            </p:extLst>
          </p:nvPr>
        </p:nvGraphicFramePr>
        <p:xfrm>
          <a:off x="2032000" y="996696"/>
          <a:ext cx="8128000" cy="5273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5AA8219-8A6D-4685-8812-E98850674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281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Il est ___________.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C’ est une ___________.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Elle est partie ______________.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Le chat est ______________.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149</Words>
  <Application>Microsoft Office PowerPoint</Application>
  <PresentationFormat>Grand écran</PresentationFormat>
  <Paragraphs>36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2021-10-06T21:51:27Z</dcterms:modified>
</cp:coreProperties>
</file>